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61" r:id="rId7"/>
    <p:sldId id="262" r:id="rId8"/>
    <p:sldId id="263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es, Lauren" userId="da831a1c-a1c2-47e4-8bd6-f6ef328bb1ab" providerId="ADAL" clId="{F59B85BC-477B-4403-A832-A4ECC64CD94F}"/>
    <pc:docChg chg="undo custSel addSld delSld modSld">
      <pc:chgData name="Hughes, Lauren" userId="da831a1c-a1c2-47e4-8bd6-f6ef328bb1ab" providerId="ADAL" clId="{F59B85BC-477B-4403-A832-A4ECC64CD94F}" dt="2020-10-09T15:28:01.453" v="2312" actId="20577"/>
      <pc:docMkLst>
        <pc:docMk/>
      </pc:docMkLst>
      <pc:sldChg chg="modSp">
        <pc:chgData name="Hughes, Lauren" userId="da831a1c-a1c2-47e4-8bd6-f6ef328bb1ab" providerId="ADAL" clId="{F59B85BC-477B-4403-A832-A4ECC64CD94F}" dt="2020-10-09T00:46:34.526" v="177" actId="20577"/>
        <pc:sldMkLst>
          <pc:docMk/>
          <pc:sldMk cId="1124062079" sldId="256"/>
        </pc:sldMkLst>
        <pc:spChg chg="mod">
          <ac:chgData name="Hughes, Lauren" userId="da831a1c-a1c2-47e4-8bd6-f6ef328bb1ab" providerId="ADAL" clId="{F59B85BC-477B-4403-A832-A4ECC64CD94F}" dt="2020-10-09T00:45:38.855" v="4" actId="207"/>
          <ac:spMkLst>
            <pc:docMk/>
            <pc:sldMk cId="1124062079" sldId="256"/>
            <ac:spMk id="2" creationId="{3DA82160-4482-4EEE-A10E-7D3ABFBF74B0}"/>
          </ac:spMkLst>
        </pc:spChg>
        <pc:spChg chg="mod">
          <ac:chgData name="Hughes, Lauren" userId="da831a1c-a1c2-47e4-8bd6-f6ef328bb1ab" providerId="ADAL" clId="{F59B85BC-477B-4403-A832-A4ECC64CD94F}" dt="2020-10-09T00:46:34.526" v="177" actId="20577"/>
          <ac:spMkLst>
            <pc:docMk/>
            <pc:sldMk cId="1124062079" sldId="256"/>
            <ac:spMk id="3" creationId="{F8D9AAC8-416D-4904-BDDF-55A5B974D001}"/>
          </ac:spMkLst>
        </pc:spChg>
      </pc:sldChg>
      <pc:sldChg chg="addSp delSp modSp add del">
        <pc:chgData name="Hughes, Lauren" userId="da831a1c-a1c2-47e4-8bd6-f6ef328bb1ab" providerId="ADAL" clId="{F59B85BC-477B-4403-A832-A4ECC64CD94F}" dt="2020-10-09T00:57:27.171" v="382" actId="2696"/>
        <pc:sldMkLst>
          <pc:docMk/>
          <pc:sldMk cId="3993663638" sldId="257"/>
        </pc:sldMkLst>
        <pc:spChg chg="mod">
          <ac:chgData name="Hughes, Lauren" userId="da831a1c-a1c2-47e4-8bd6-f6ef328bb1ab" providerId="ADAL" clId="{F59B85BC-477B-4403-A832-A4ECC64CD94F}" dt="2020-10-09T00:52:00.935" v="256" actId="20577"/>
          <ac:spMkLst>
            <pc:docMk/>
            <pc:sldMk cId="3993663638" sldId="257"/>
            <ac:spMk id="2" creationId="{0E74541D-64DC-445F-9ABC-FE508CDCCFC5}"/>
          </ac:spMkLst>
        </pc:spChg>
        <pc:spChg chg="del mod">
          <ac:chgData name="Hughes, Lauren" userId="da831a1c-a1c2-47e4-8bd6-f6ef328bb1ab" providerId="ADAL" clId="{F59B85BC-477B-4403-A832-A4ECC64CD94F}" dt="2020-10-09T00:56:29.293" v="337" actId="478"/>
          <ac:spMkLst>
            <pc:docMk/>
            <pc:sldMk cId="3993663638" sldId="257"/>
            <ac:spMk id="3" creationId="{DB0CDDA2-C88D-4EB1-84E6-70AD522C0BEC}"/>
          </ac:spMkLst>
        </pc:spChg>
        <pc:spChg chg="add del mod">
          <ac:chgData name="Hughes, Lauren" userId="da831a1c-a1c2-47e4-8bd6-f6ef328bb1ab" providerId="ADAL" clId="{F59B85BC-477B-4403-A832-A4ECC64CD94F}" dt="2020-10-09T00:56:38.287" v="338" actId="478"/>
          <ac:spMkLst>
            <pc:docMk/>
            <pc:sldMk cId="3993663638" sldId="257"/>
            <ac:spMk id="5" creationId="{E8719318-2FBB-4D0F-93D5-BBDCC519C7F8}"/>
          </ac:spMkLst>
        </pc:spChg>
      </pc:sldChg>
      <pc:sldChg chg="addSp delSp modSp add">
        <pc:chgData name="Hughes, Lauren" userId="da831a1c-a1c2-47e4-8bd6-f6ef328bb1ab" providerId="ADAL" clId="{F59B85BC-477B-4403-A832-A4ECC64CD94F}" dt="2020-10-09T01:21:53.739" v="1366" actId="114"/>
        <pc:sldMkLst>
          <pc:docMk/>
          <pc:sldMk cId="195063360" sldId="258"/>
        </pc:sldMkLst>
        <pc:spChg chg="mod">
          <ac:chgData name="Hughes, Lauren" userId="da831a1c-a1c2-47e4-8bd6-f6ef328bb1ab" providerId="ADAL" clId="{F59B85BC-477B-4403-A832-A4ECC64CD94F}" dt="2020-10-09T00:57:23.826" v="381" actId="20577"/>
          <ac:spMkLst>
            <pc:docMk/>
            <pc:sldMk cId="195063360" sldId="258"/>
            <ac:spMk id="2" creationId="{5C8E873B-1808-4F12-A6ED-C6E5F4E9EF61}"/>
          </ac:spMkLst>
        </pc:spChg>
        <pc:spChg chg="mod">
          <ac:chgData name="Hughes, Lauren" userId="da831a1c-a1c2-47e4-8bd6-f6ef328bb1ab" providerId="ADAL" clId="{F59B85BC-477B-4403-A832-A4ECC64CD94F}" dt="2020-10-09T01:21:47.940" v="1364" actId="207"/>
          <ac:spMkLst>
            <pc:docMk/>
            <pc:sldMk cId="195063360" sldId="258"/>
            <ac:spMk id="3" creationId="{F0EC12E3-060B-4C5D-8F95-B2397BC6E29D}"/>
          </ac:spMkLst>
        </pc:spChg>
        <pc:spChg chg="del">
          <ac:chgData name="Hughes, Lauren" userId="da831a1c-a1c2-47e4-8bd6-f6ef328bb1ab" providerId="ADAL" clId="{F59B85BC-477B-4403-A832-A4ECC64CD94F}" dt="2020-10-09T00:57:54.148" v="457" actId="931"/>
          <ac:spMkLst>
            <pc:docMk/>
            <pc:sldMk cId="195063360" sldId="258"/>
            <ac:spMk id="4" creationId="{D3C8ADB2-27C2-4054-B2ED-3D67E194BCE0}"/>
          </ac:spMkLst>
        </pc:spChg>
        <pc:spChg chg="mod">
          <ac:chgData name="Hughes, Lauren" userId="da831a1c-a1c2-47e4-8bd6-f6ef328bb1ab" providerId="ADAL" clId="{F59B85BC-477B-4403-A832-A4ECC64CD94F}" dt="2020-10-09T01:21:53.739" v="1366" actId="114"/>
          <ac:spMkLst>
            <pc:docMk/>
            <pc:sldMk cId="195063360" sldId="258"/>
            <ac:spMk id="5" creationId="{2BB597B8-5ECA-4B84-B32E-1C7A94F31B83}"/>
          </ac:spMkLst>
        </pc:spChg>
        <pc:spChg chg="del">
          <ac:chgData name="Hughes, Lauren" userId="da831a1c-a1c2-47e4-8bd6-f6ef328bb1ab" providerId="ADAL" clId="{F59B85BC-477B-4403-A832-A4ECC64CD94F}" dt="2020-10-09T00:58:03.410" v="458" actId="931"/>
          <ac:spMkLst>
            <pc:docMk/>
            <pc:sldMk cId="195063360" sldId="258"/>
            <ac:spMk id="6" creationId="{46C7D165-CE11-4560-93B4-0C702AE2D7C7}"/>
          </ac:spMkLst>
        </pc:spChg>
        <pc:picChg chg="add mod">
          <ac:chgData name="Hughes, Lauren" userId="da831a1c-a1c2-47e4-8bd6-f6ef328bb1ab" providerId="ADAL" clId="{F59B85BC-477B-4403-A832-A4ECC64CD94F}" dt="2020-10-09T00:57:54.148" v="457" actId="931"/>
          <ac:picMkLst>
            <pc:docMk/>
            <pc:sldMk cId="195063360" sldId="258"/>
            <ac:picMk id="8" creationId="{FA9DC104-7D3D-405D-B077-A6DD84FD480B}"/>
          </ac:picMkLst>
        </pc:picChg>
        <pc:picChg chg="add mod">
          <ac:chgData name="Hughes, Lauren" userId="da831a1c-a1c2-47e4-8bd6-f6ef328bb1ab" providerId="ADAL" clId="{F59B85BC-477B-4403-A832-A4ECC64CD94F}" dt="2020-10-09T00:58:45.710" v="466" actId="1076"/>
          <ac:picMkLst>
            <pc:docMk/>
            <pc:sldMk cId="195063360" sldId="258"/>
            <ac:picMk id="10" creationId="{04F48ACD-2738-4F9C-9015-9D8F40D678AD}"/>
          </ac:picMkLst>
        </pc:picChg>
      </pc:sldChg>
      <pc:sldChg chg="add del">
        <pc:chgData name="Hughes, Lauren" userId="da831a1c-a1c2-47e4-8bd6-f6ef328bb1ab" providerId="ADAL" clId="{F59B85BC-477B-4403-A832-A4ECC64CD94F}" dt="2020-10-09T00:57:01.771" v="340" actId="2696"/>
        <pc:sldMkLst>
          <pc:docMk/>
          <pc:sldMk cId="622908327" sldId="258"/>
        </pc:sldMkLst>
      </pc:sldChg>
      <pc:sldChg chg="modSp add">
        <pc:chgData name="Hughes, Lauren" userId="da831a1c-a1c2-47e4-8bd6-f6ef328bb1ab" providerId="ADAL" clId="{F59B85BC-477B-4403-A832-A4ECC64CD94F}" dt="2020-10-09T15:28:01.453" v="2312" actId="20577"/>
        <pc:sldMkLst>
          <pc:docMk/>
          <pc:sldMk cId="1597858406" sldId="259"/>
        </pc:sldMkLst>
        <pc:spChg chg="mod">
          <ac:chgData name="Hughes, Lauren" userId="da831a1c-a1c2-47e4-8bd6-f6ef328bb1ab" providerId="ADAL" clId="{F59B85BC-477B-4403-A832-A4ECC64CD94F}" dt="2020-10-09T01:09:34.079" v="495" actId="20577"/>
          <ac:spMkLst>
            <pc:docMk/>
            <pc:sldMk cId="1597858406" sldId="259"/>
            <ac:spMk id="2" creationId="{03BE0055-03EB-41B9-BB7C-4943645F5CB2}"/>
          </ac:spMkLst>
        </pc:spChg>
        <pc:spChg chg="mod">
          <ac:chgData name="Hughes, Lauren" userId="da831a1c-a1c2-47e4-8bd6-f6ef328bb1ab" providerId="ADAL" clId="{F59B85BC-477B-4403-A832-A4ECC64CD94F}" dt="2020-10-09T15:28:01.453" v="2312" actId="20577"/>
          <ac:spMkLst>
            <pc:docMk/>
            <pc:sldMk cId="1597858406" sldId="259"/>
            <ac:spMk id="3" creationId="{E4AA23D7-F2C7-4349-B9F7-0DE7A397FB83}"/>
          </ac:spMkLst>
        </pc:spChg>
      </pc:sldChg>
      <pc:sldChg chg="modSp add">
        <pc:chgData name="Hughes, Lauren" userId="da831a1c-a1c2-47e4-8bd6-f6ef328bb1ab" providerId="ADAL" clId="{F59B85BC-477B-4403-A832-A4ECC64CD94F}" dt="2020-10-09T01:16:47.055" v="901" actId="20577"/>
        <pc:sldMkLst>
          <pc:docMk/>
          <pc:sldMk cId="1013160629" sldId="260"/>
        </pc:sldMkLst>
        <pc:spChg chg="mod">
          <ac:chgData name="Hughes, Lauren" userId="da831a1c-a1c2-47e4-8bd6-f6ef328bb1ab" providerId="ADAL" clId="{F59B85BC-477B-4403-A832-A4ECC64CD94F}" dt="2020-10-09T01:15:49.491" v="781" actId="20577"/>
          <ac:spMkLst>
            <pc:docMk/>
            <pc:sldMk cId="1013160629" sldId="260"/>
            <ac:spMk id="2" creationId="{71C89822-1FE3-4A18-90A0-BF0B734495A2}"/>
          </ac:spMkLst>
        </pc:spChg>
        <pc:spChg chg="mod">
          <ac:chgData name="Hughes, Lauren" userId="da831a1c-a1c2-47e4-8bd6-f6ef328bb1ab" providerId="ADAL" clId="{F59B85BC-477B-4403-A832-A4ECC64CD94F}" dt="2020-10-09T01:16:47.055" v="901" actId="20577"/>
          <ac:spMkLst>
            <pc:docMk/>
            <pc:sldMk cId="1013160629" sldId="260"/>
            <ac:spMk id="3" creationId="{CD5F4FF2-7938-469B-B12C-EE0F6AC75215}"/>
          </ac:spMkLst>
        </pc:spChg>
      </pc:sldChg>
      <pc:sldChg chg="modSp add del">
        <pc:chgData name="Hughes, Lauren" userId="da831a1c-a1c2-47e4-8bd6-f6ef328bb1ab" providerId="ADAL" clId="{F59B85BC-477B-4403-A832-A4ECC64CD94F}" dt="2020-10-09T01:18:45.847" v="941" actId="2696"/>
        <pc:sldMkLst>
          <pc:docMk/>
          <pc:sldMk cId="147416443" sldId="261"/>
        </pc:sldMkLst>
        <pc:spChg chg="mod">
          <ac:chgData name="Hughes, Lauren" userId="da831a1c-a1c2-47e4-8bd6-f6ef328bb1ab" providerId="ADAL" clId="{F59B85BC-477B-4403-A832-A4ECC64CD94F}" dt="2020-10-09T01:18:32.286" v="940" actId="20577"/>
          <ac:spMkLst>
            <pc:docMk/>
            <pc:sldMk cId="147416443" sldId="261"/>
            <ac:spMk id="2" creationId="{66DD382D-4C80-4218-9A81-380C1610C794}"/>
          </ac:spMkLst>
        </pc:spChg>
      </pc:sldChg>
      <pc:sldChg chg="modSp add">
        <pc:chgData name="Hughes, Lauren" userId="da831a1c-a1c2-47e4-8bd6-f6ef328bb1ab" providerId="ADAL" clId="{F59B85BC-477B-4403-A832-A4ECC64CD94F}" dt="2020-10-09T01:21:39.986" v="1362" actId="114"/>
        <pc:sldMkLst>
          <pc:docMk/>
          <pc:sldMk cId="1298616163" sldId="261"/>
        </pc:sldMkLst>
        <pc:spChg chg="mod">
          <ac:chgData name="Hughes, Lauren" userId="da831a1c-a1c2-47e4-8bd6-f6ef328bb1ab" providerId="ADAL" clId="{F59B85BC-477B-4403-A832-A4ECC64CD94F}" dt="2020-10-09T01:19:06.327" v="988" actId="20577"/>
          <ac:spMkLst>
            <pc:docMk/>
            <pc:sldMk cId="1298616163" sldId="261"/>
            <ac:spMk id="2" creationId="{4B9170EF-06CF-42A9-B611-6B3708339A22}"/>
          </ac:spMkLst>
        </pc:spChg>
        <pc:spChg chg="mod">
          <ac:chgData name="Hughes, Lauren" userId="da831a1c-a1c2-47e4-8bd6-f6ef328bb1ab" providerId="ADAL" clId="{F59B85BC-477B-4403-A832-A4ECC64CD94F}" dt="2020-10-09T01:21:39.986" v="1362" actId="114"/>
          <ac:spMkLst>
            <pc:docMk/>
            <pc:sldMk cId="1298616163" sldId="261"/>
            <ac:spMk id="3" creationId="{7A97BC82-F6C9-4541-B74C-300CFC14971A}"/>
          </ac:spMkLst>
        </pc:spChg>
        <pc:spChg chg="mod">
          <ac:chgData name="Hughes, Lauren" userId="da831a1c-a1c2-47e4-8bd6-f6ef328bb1ab" providerId="ADAL" clId="{F59B85BC-477B-4403-A832-A4ECC64CD94F}" dt="2020-10-09T01:20:19.489" v="1176" actId="27636"/>
          <ac:spMkLst>
            <pc:docMk/>
            <pc:sldMk cId="1298616163" sldId="261"/>
            <ac:spMk id="4" creationId="{0B145292-6AC9-4357-94B8-0FC06959FF01}"/>
          </ac:spMkLst>
        </pc:spChg>
        <pc:spChg chg="mod">
          <ac:chgData name="Hughes, Lauren" userId="da831a1c-a1c2-47e4-8bd6-f6ef328bb1ab" providerId="ADAL" clId="{F59B85BC-477B-4403-A832-A4ECC64CD94F}" dt="2020-10-09T01:21:34.948" v="1361" actId="114"/>
          <ac:spMkLst>
            <pc:docMk/>
            <pc:sldMk cId="1298616163" sldId="261"/>
            <ac:spMk id="5" creationId="{24946691-E610-490F-B068-5B0FB7FB5C07}"/>
          </ac:spMkLst>
        </pc:spChg>
        <pc:spChg chg="mod">
          <ac:chgData name="Hughes, Lauren" userId="da831a1c-a1c2-47e4-8bd6-f6ef328bb1ab" providerId="ADAL" clId="{F59B85BC-477B-4403-A832-A4ECC64CD94F}" dt="2020-10-09T01:21:08.774" v="1352" actId="20577"/>
          <ac:spMkLst>
            <pc:docMk/>
            <pc:sldMk cId="1298616163" sldId="261"/>
            <ac:spMk id="6" creationId="{4F4CF3A0-37B5-4558-9830-3B020DFF75CA}"/>
          </ac:spMkLst>
        </pc:spChg>
      </pc:sldChg>
      <pc:sldChg chg="add del">
        <pc:chgData name="Hughes, Lauren" userId="da831a1c-a1c2-47e4-8bd6-f6ef328bb1ab" providerId="ADAL" clId="{F59B85BC-477B-4403-A832-A4ECC64CD94F}" dt="2020-10-09T01:17:54.296" v="903" actId="2696"/>
        <pc:sldMkLst>
          <pc:docMk/>
          <pc:sldMk cId="2840440052" sldId="261"/>
        </pc:sldMkLst>
      </pc:sldChg>
      <pc:sldChg chg="modSp add">
        <pc:chgData name="Hughes, Lauren" userId="da831a1c-a1c2-47e4-8bd6-f6ef328bb1ab" providerId="ADAL" clId="{F59B85BC-477B-4403-A832-A4ECC64CD94F}" dt="2020-10-09T02:06:08.262" v="2107" actId="20577"/>
        <pc:sldMkLst>
          <pc:docMk/>
          <pc:sldMk cId="2551529533" sldId="262"/>
        </pc:sldMkLst>
        <pc:spChg chg="mod">
          <ac:chgData name="Hughes, Lauren" userId="da831a1c-a1c2-47e4-8bd6-f6ef328bb1ab" providerId="ADAL" clId="{F59B85BC-477B-4403-A832-A4ECC64CD94F}" dt="2020-10-09T01:23:56.872" v="1413"/>
          <ac:spMkLst>
            <pc:docMk/>
            <pc:sldMk cId="2551529533" sldId="262"/>
            <ac:spMk id="2" creationId="{3FA1031E-E7A5-4FF4-96BB-31764664B026}"/>
          </ac:spMkLst>
        </pc:spChg>
        <pc:spChg chg="mod">
          <ac:chgData name="Hughes, Lauren" userId="da831a1c-a1c2-47e4-8bd6-f6ef328bb1ab" providerId="ADAL" clId="{F59B85BC-477B-4403-A832-A4ECC64CD94F}" dt="2020-10-09T02:06:08.262" v="2107" actId="20577"/>
          <ac:spMkLst>
            <pc:docMk/>
            <pc:sldMk cId="2551529533" sldId="262"/>
            <ac:spMk id="3" creationId="{BAAD1816-05D1-4B8D-B0CB-719570B1725E}"/>
          </ac:spMkLst>
        </pc:spChg>
      </pc:sldChg>
      <pc:sldChg chg="modSp add del">
        <pc:chgData name="Hughes, Lauren" userId="da831a1c-a1c2-47e4-8bd6-f6ef328bb1ab" providerId="ADAL" clId="{F59B85BC-477B-4403-A832-A4ECC64CD94F}" dt="2020-10-09T01:23:49.298" v="1411" actId="2696"/>
        <pc:sldMkLst>
          <pc:docMk/>
          <pc:sldMk cId="3611778272" sldId="262"/>
        </pc:sldMkLst>
        <pc:spChg chg="mod">
          <ac:chgData name="Hughes, Lauren" userId="da831a1c-a1c2-47e4-8bd6-f6ef328bb1ab" providerId="ADAL" clId="{F59B85BC-477B-4403-A832-A4ECC64CD94F}" dt="2020-10-09T01:23:45.864" v="1410"/>
          <ac:spMkLst>
            <pc:docMk/>
            <pc:sldMk cId="3611778272" sldId="262"/>
            <ac:spMk id="2" creationId="{EBE2C8F3-9481-419E-9B9A-677FF5F43E20}"/>
          </ac:spMkLst>
        </pc:spChg>
      </pc:sldChg>
      <pc:sldChg chg="addSp delSp modSp add">
        <pc:chgData name="Hughes, Lauren" userId="da831a1c-a1c2-47e4-8bd6-f6ef328bb1ab" providerId="ADAL" clId="{F59B85BC-477B-4403-A832-A4ECC64CD94F}" dt="2020-10-09T02:09:46.189" v="2229" actId="1035"/>
        <pc:sldMkLst>
          <pc:docMk/>
          <pc:sldMk cId="2171204439" sldId="263"/>
        </pc:sldMkLst>
        <pc:spChg chg="mod">
          <ac:chgData name="Hughes, Lauren" userId="da831a1c-a1c2-47e4-8bd6-f6ef328bb1ab" providerId="ADAL" clId="{F59B85BC-477B-4403-A832-A4ECC64CD94F}" dt="2020-10-09T02:07:18.142" v="2187" actId="255"/>
          <ac:spMkLst>
            <pc:docMk/>
            <pc:sldMk cId="2171204439" sldId="263"/>
            <ac:spMk id="2" creationId="{1641D8EF-39FB-4F3A-AA5B-C980EAD00455}"/>
          </ac:spMkLst>
        </pc:spChg>
        <pc:spChg chg="del">
          <ac:chgData name="Hughes, Lauren" userId="da831a1c-a1c2-47e4-8bd6-f6ef328bb1ab" providerId="ADAL" clId="{F59B85BC-477B-4403-A832-A4ECC64CD94F}" dt="2020-10-09T02:09:30.031" v="2188" actId="931"/>
          <ac:spMkLst>
            <pc:docMk/>
            <pc:sldMk cId="2171204439" sldId="263"/>
            <ac:spMk id="3" creationId="{13C0D98E-7966-4956-96B7-E6E5F6211DA2}"/>
          </ac:spMkLst>
        </pc:spChg>
        <pc:picChg chg="add mod">
          <ac:chgData name="Hughes, Lauren" userId="da831a1c-a1c2-47e4-8bd6-f6ef328bb1ab" providerId="ADAL" clId="{F59B85BC-477B-4403-A832-A4ECC64CD94F}" dt="2020-10-09T02:09:46.189" v="2229" actId="1035"/>
          <ac:picMkLst>
            <pc:docMk/>
            <pc:sldMk cId="2171204439" sldId="263"/>
            <ac:picMk id="5" creationId="{EF01ED56-E0E0-474B-907B-F674F40F1F0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enjamin.Anderson@cha.com" TargetMode="External"/><Relationship Id="rId2" Type="http://schemas.openxmlformats.org/officeDocument/2006/relationships/hyperlink" Target="mailto:lauren.hughes@cuanschutz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2160-4482-4EEE-A10E-7D3ABFBF7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Case-Based Learning: </a:t>
            </a:r>
            <a:r>
              <a:rPr lang="en-US" sz="2800" dirty="0"/>
              <a:t>Innovation and Collaboration to Address Rural Hospital and Primary Care Practice Needs During a Pandemic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9AAC8-416D-4904-BDDF-55A5B974D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557" y="4394039"/>
            <a:ext cx="8479899" cy="1117687"/>
          </a:xfrm>
        </p:spPr>
        <p:txBody>
          <a:bodyPr/>
          <a:lstStyle/>
          <a:p>
            <a:r>
              <a:rPr lang="en-US" dirty="0"/>
              <a:t>Lauren S. Hughes, MD, MPH, MSc, FAAFP / Farley Health Policy Center</a:t>
            </a:r>
          </a:p>
          <a:p>
            <a:r>
              <a:rPr lang="en-US" dirty="0"/>
              <a:t>Benjamin D. Anderson, MBA, MHCDS / Colorado Hospital Association</a:t>
            </a:r>
          </a:p>
        </p:txBody>
      </p:sp>
    </p:spTree>
    <p:extLst>
      <p:ext uri="{BB962C8B-B14F-4D97-AF65-F5344CB8AC3E}">
        <p14:creationId xmlns:p14="http://schemas.microsoft.com/office/powerpoint/2010/main" val="112406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873B-1808-4F12-A6ED-C6E5F4E9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playbook for when there’s no playbook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C12E3-060B-4C5D-8F95-B2397BC6E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i="1" dirty="0" err="1">
                <a:solidFill>
                  <a:srgbClr val="FFC000"/>
                </a:solidFill>
              </a:rPr>
              <a:t>Sarahville</a:t>
            </a:r>
            <a:r>
              <a:rPr lang="en-US" sz="2000" i="1" dirty="0">
                <a:solidFill>
                  <a:srgbClr val="FFC000"/>
                </a:solidFill>
              </a:rPr>
              <a:t> Health Center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A9DC104-7D3D-405D-B077-A6DD84FD48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8719" y="3030538"/>
            <a:ext cx="4362049" cy="290512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B597B8-5ECA-4B84-B32E-1C7A94F31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3" y="2336873"/>
            <a:ext cx="5465497" cy="692076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rgbClr val="FFC000"/>
                </a:solidFill>
              </a:rPr>
              <a:t>Mountain Plains Family Health Clinic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4F48ACD-2738-4F9C-9015-9D8F40D678A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820153" y="3027630"/>
            <a:ext cx="4362049" cy="2908033"/>
          </a:xfrm>
        </p:spPr>
      </p:pic>
    </p:spTree>
    <p:extLst>
      <p:ext uri="{BB962C8B-B14F-4D97-AF65-F5344CB8AC3E}">
        <p14:creationId xmlns:p14="http://schemas.microsoft.com/office/powerpoint/2010/main" val="19506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70EF-06CF-42A9-B611-6B370833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COVID-19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7BC82-F6C9-4541-B74C-300CFC1497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FFC000"/>
                </a:solidFill>
              </a:rPr>
              <a:t>Nine mini-chapters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45292-6AC9-4357-94B8-0FC06959F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34238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Clinical care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Community</a:t>
            </a:r>
          </a:p>
          <a:p>
            <a:r>
              <a:rPr lang="en-US" dirty="0"/>
              <a:t>Cross-system collaboration</a:t>
            </a:r>
          </a:p>
          <a:p>
            <a:r>
              <a:rPr lang="en-US" dirty="0"/>
              <a:t>Space</a:t>
            </a:r>
          </a:p>
          <a:p>
            <a:r>
              <a:rPr lang="en-US" dirty="0"/>
              <a:t>Spending</a:t>
            </a:r>
          </a:p>
          <a:p>
            <a:r>
              <a:rPr lang="en-US" dirty="0"/>
              <a:t>Staffing</a:t>
            </a:r>
          </a:p>
          <a:p>
            <a:r>
              <a:rPr lang="en-US" dirty="0"/>
              <a:t>Statistics and surveillance</a:t>
            </a:r>
          </a:p>
          <a:p>
            <a:r>
              <a:rPr lang="en-US" dirty="0"/>
              <a:t>Supplies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46691-E610-490F-B068-5B0FB7FB5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3" y="2336873"/>
            <a:ext cx="4689475" cy="692076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C000"/>
                </a:solidFill>
              </a:rPr>
              <a:t>Structured content within each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CF3A0-37B5-4558-9830-3B020DFF75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Continuation of the case study</a:t>
            </a:r>
          </a:p>
          <a:p>
            <a:r>
              <a:rPr lang="en-US" dirty="0"/>
              <a:t>Strategic thinking prompts</a:t>
            </a:r>
          </a:p>
          <a:p>
            <a:r>
              <a:rPr lang="en-US" dirty="0"/>
              <a:t>Practical guidance</a:t>
            </a:r>
          </a:p>
          <a:p>
            <a:r>
              <a:rPr lang="en-US" dirty="0"/>
              <a:t>Pearls from your peers</a:t>
            </a:r>
          </a:p>
          <a:p>
            <a:r>
              <a:rPr lang="en-US" dirty="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129861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031E-E7A5-4FF4-96BB-31764664B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to create the playbook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D1816-05D1-4B8D-B0CB-719570B1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50675"/>
          </a:xfrm>
        </p:spPr>
        <p:txBody>
          <a:bodyPr>
            <a:normAutofit/>
          </a:bodyPr>
          <a:lstStyle/>
          <a:p>
            <a:r>
              <a:rPr lang="en-US" dirty="0"/>
              <a:t>Rapid review of the </a:t>
            </a:r>
            <a:r>
              <a:rPr lang="en-US" dirty="0">
                <a:solidFill>
                  <a:srgbClr val="FFC000"/>
                </a:solidFill>
              </a:rPr>
              <a:t>literature</a:t>
            </a:r>
          </a:p>
          <a:p>
            <a:pPr lvl="1"/>
            <a:r>
              <a:rPr lang="en-US" dirty="0"/>
              <a:t>Peer-reviewed (PubMed, Google Scholar, </a:t>
            </a:r>
            <a:r>
              <a:rPr lang="en-US" dirty="0" err="1"/>
              <a:t>MedRxiv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Gray literature (Google)</a:t>
            </a:r>
          </a:p>
          <a:p>
            <a:r>
              <a:rPr lang="en-US" dirty="0"/>
              <a:t>Key informant </a:t>
            </a:r>
            <a:r>
              <a:rPr lang="en-US" dirty="0">
                <a:solidFill>
                  <a:srgbClr val="FFC000"/>
                </a:solidFill>
              </a:rPr>
              <a:t>interviews</a:t>
            </a:r>
          </a:p>
          <a:p>
            <a:pPr lvl="1"/>
            <a:r>
              <a:rPr lang="en-US" dirty="0"/>
              <a:t>32 one-hour interviews, including 9 hospital administrators, 5 governance members, 6 primary care clinicians, 5 rural public health professionals, and 7 patients and community members</a:t>
            </a:r>
          </a:p>
          <a:p>
            <a:r>
              <a:rPr lang="en-US" dirty="0"/>
              <a:t>Analysis of available </a:t>
            </a:r>
            <a:r>
              <a:rPr lang="en-US" dirty="0">
                <a:solidFill>
                  <a:srgbClr val="FFC000"/>
                </a:solidFill>
              </a:rPr>
              <a:t>resources</a:t>
            </a:r>
          </a:p>
          <a:p>
            <a:pPr lvl="1"/>
            <a:r>
              <a:rPr lang="en-US" dirty="0"/>
              <a:t>Rural specificity; produced by a reputable organization; frequently updated; dynamic information; easily navigable; highly applicable + practical advice</a:t>
            </a:r>
          </a:p>
        </p:txBody>
      </p:sp>
    </p:spTree>
    <p:extLst>
      <p:ext uri="{BB962C8B-B14F-4D97-AF65-F5344CB8AC3E}">
        <p14:creationId xmlns:p14="http://schemas.microsoft.com/office/powerpoint/2010/main" val="255152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D8EF-39FB-4F3A-AA5B-C980EAD0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Rural health care delivery system assessment tool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01ED56-E0E0-474B-907B-F674F40F1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2658" y="2310296"/>
            <a:ext cx="6682323" cy="4170017"/>
          </a:xfrm>
        </p:spPr>
      </p:pic>
    </p:spTree>
    <p:extLst>
      <p:ext uri="{BB962C8B-B14F-4D97-AF65-F5344CB8AC3E}">
        <p14:creationId xmlns:p14="http://schemas.microsoft.com/office/powerpoint/2010/main" val="217120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055-03EB-41B9-BB7C-4943645F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A23D7-F2C7-4349-B9F7-0DE7A397F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159957" cy="3599316"/>
          </a:xfrm>
        </p:spPr>
        <p:txBody>
          <a:bodyPr/>
          <a:lstStyle/>
          <a:p>
            <a:r>
              <a:rPr lang="en-US" dirty="0"/>
              <a:t>Introduce complex adaptive systems, how to navigate and lead them</a:t>
            </a:r>
          </a:p>
          <a:p>
            <a:r>
              <a:rPr lang="en-US" dirty="0"/>
              <a:t>Teach problem solving skills during an unprecedented crisis</a:t>
            </a:r>
          </a:p>
          <a:p>
            <a:r>
              <a:rPr lang="en-US" dirty="0"/>
              <a:t>Learn how to design innovative interventions </a:t>
            </a:r>
          </a:p>
          <a:p>
            <a:r>
              <a:rPr lang="en-US" dirty="0"/>
              <a:t>Assist organizations in completing the assessment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5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9822-1FE3-4A18-90A0-BF0B73449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F4FF2-7938-469B-B12C-EE0F6AC75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Lauren Hughes: </a:t>
            </a:r>
            <a:r>
              <a:rPr lang="en-US" dirty="0">
                <a:hlinkClick r:id="rId2"/>
              </a:rPr>
              <a:t>lauren.hughes@cuanschutz.edu</a:t>
            </a:r>
            <a:endParaRPr lang="en-US" dirty="0"/>
          </a:p>
          <a:p>
            <a:r>
              <a:rPr lang="en-US" dirty="0"/>
              <a:t>Benjamin Anderson: </a:t>
            </a:r>
            <a:r>
              <a:rPr lang="en-US" dirty="0">
                <a:hlinkClick r:id="rId3"/>
              </a:rPr>
              <a:t>Benjamin.Anderson@cha.com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06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DBCCE257C724EB9FCD1698931C2FD" ma:contentTypeVersion="13" ma:contentTypeDescription="Create a new document." ma:contentTypeScope="" ma:versionID="f060ab0f22e9a9a44287b2a10210ca8e">
  <xsd:schema xmlns:xsd="http://www.w3.org/2001/XMLSchema" xmlns:xs="http://www.w3.org/2001/XMLSchema" xmlns:p="http://schemas.microsoft.com/office/2006/metadata/properties" xmlns:ns3="96de69eb-ed5d-48b6-afd8-2b2fabf8ec56" xmlns:ns4="ac2706d6-38ef-447c-8cf3-abdfc0a4a8d4" targetNamespace="http://schemas.microsoft.com/office/2006/metadata/properties" ma:root="true" ma:fieldsID="18773cff3ee3732900954fae084f1516" ns3:_="" ns4:_="">
    <xsd:import namespace="96de69eb-ed5d-48b6-afd8-2b2fabf8ec56"/>
    <xsd:import namespace="ac2706d6-38ef-447c-8cf3-abdfc0a4a8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e69eb-ed5d-48b6-afd8-2b2fabf8ec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706d6-38ef-447c-8cf3-abdfc0a4a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676913-6369-46CA-B4E3-88AB40DB5470}">
  <ds:schemaRefs>
    <ds:schemaRef ds:uri="96de69eb-ed5d-48b6-afd8-2b2fabf8ec56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ac2706d6-38ef-447c-8cf3-abdfc0a4a8d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ACCDEA-F7B2-4107-8770-AA94D9F5FF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DB797D-D64E-42C6-AE95-FE48A0FFAC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de69eb-ed5d-48b6-afd8-2b2fabf8ec56"/>
    <ds:schemaRef ds:uri="ac2706d6-38ef-447c-8cf3-abdfc0a4a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145</TotalTime>
  <Words>247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Case-Based Learning: Innovation and Collaboration to Address Rural Hospital and Primary Care Practice Needs During a Pandemic</vt:lpstr>
      <vt:lpstr>A playbook for when there’s no playbook</vt:lpstr>
      <vt:lpstr>Common COVID-19 challenges</vt:lpstr>
      <vt:lpstr>Methodology to create the playbook</vt:lpstr>
      <vt:lpstr>Rural health care delivery system assessment tool</vt:lpstr>
      <vt:lpstr>Educational applications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Lauren</dc:creator>
  <cp:lastModifiedBy>Hughes, Lauren</cp:lastModifiedBy>
  <cp:revision>3</cp:revision>
  <dcterms:created xsi:type="dcterms:W3CDTF">2020-10-09T00:24:51Z</dcterms:created>
  <dcterms:modified xsi:type="dcterms:W3CDTF">2020-10-09T15:28:03Z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0x0101009AEDBCCE257C724EB9FCD1698931C2FD</vt:lpwstr>
  </property>
</Properties>
</file>