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6438"/>
  </p:normalViewPr>
  <p:slideViewPr>
    <p:cSldViewPr snapToGrid="0" snapToObjects="1">
      <p:cViewPr varScale="1">
        <p:scale>
          <a:sx n="86" d="100"/>
          <a:sy n="86" d="100"/>
        </p:scale>
        <p:origin x="1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C155-615A-8241-B32C-8DD4FF89AD6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E9D0-8EF6-9B4C-AF7D-65F949F0E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quintessential Family Doc</a:t>
            </a:r>
          </a:p>
          <a:p>
            <a:r>
              <a:rPr lang="en-US" dirty="0"/>
              <a:t>Baked research into his identity from the very beginning</a:t>
            </a:r>
          </a:p>
          <a:p>
            <a:r>
              <a:rPr lang="en-US" dirty="0"/>
              <a:t>Started this thing in 1992, as a fresh-faced new faculty person at Mercy/</a:t>
            </a:r>
            <a:r>
              <a:rPr lang="en-US" dirty="0" err="1"/>
              <a:t>Provenant</a:t>
            </a:r>
            <a:r>
              <a:rPr lang="en-US" dirty="0"/>
              <a:t> Health/St. Anthony’s</a:t>
            </a:r>
          </a:p>
          <a:p>
            <a:r>
              <a:rPr lang="en-US" dirty="0"/>
              <a:t>Showed up at local, regional, national, international—NAPCRG—inhaling the research going on</a:t>
            </a:r>
          </a:p>
          <a:p>
            <a:r>
              <a:rPr lang="en-US" dirty="0"/>
              <a:t>Was a true believer in the value of research and scholarship as a prerequisite to high-quality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E9D0-8EF6-9B4C-AF7D-65F949F0E8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1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8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48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91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0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3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1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4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7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5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6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76" y="2312492"/>
            <a:ext cx="8915400" cy="119465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</a:t>
            </a:r>
            <a:r>
              <a:rPr lang="en-US" sz="5400" dirty="0" err="1"/>
              <a:t>Compleat</a:t>
            </a:r>
            <a:r>
              <a:rPr lang="en-US" sz="5400" baseline="30000" dirty="0"/>
              <a:t>*</a:t>
            </a:r>
            <a:r>
              <a:rPr lang="en-US" sz="5400" dirty="0"/>
              <a:t> Family Physician</a:t>
            </a:r>
            <a:br>
              <a:rPr lang="en-US" sz="4400" dirty="0"/>
            </a:br>
            <a:r>
              <a:rPr lang="en-US" sz="3200" dirty="0"/>
              <a:t>Scholarship as the finishing touch to a life of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26549"/>
            <a:ext cx="9144000" cy="170520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The John L Miller Lecture</a:t>
            </a:r>
          </a:p>
          <a:p>
            <a:pPr algn="ctr"/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Annual Rocky Mountain Research Forum</a:t>
            </a:r>
          </a:p>
          <a:p>
            <a:pPr algn="ctr"/>
            <a:r>
              <a:rPr lang="en-US" dirty="0"/>
              <a:t>May 15, 2020</a:t>
            </a:r>
          </a:p>
          <a:p>
            <a:pPr algn="ctr"/>
            <a:r>
              <a:rPr lang="en-US" dirty="0"/>
              <a:t>Frank deGruy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AD03B-2D5C-C546-B04C-FED088FC27CC}"/>
              </a:ext>
            </a:extLst>
          </p:cNvPr>
          <p:cNvSpPr txBox="1"/>
          <p:nvPr/>
        </p:nvSpPr>
        <p:spPr>
          <a:xfrm>
            <a:off x="4047564" y="6212539"/>
            <a:ext cx="488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*having all necessary or desired elements or skills</a:t>
            </a:r>
          </a:p>
        </p:txBody>
      </p:sp>
    </p:spTree>
    <p:extLst>
      <p:ext uri="{BB962C8B-B14F-4D97-AF65-F5344CB8AC3E}">
        <p14:creationId xmlns:p14="http://schemas.microsoft.com/office/powerpoint/2010/main" val="14129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78538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John Miller</a:t>
            </a:r>
          </a:p>
        </p:txBody>
      </p:sp>
    </p:spTree>
    <p:extLst>
      <p:ext uri="{BB962C8B-B14F-4D97-AF65-F5344CB8AC3E}">
        <p14:creationId xmlns:p14="http://schemas.microsoft.com/office/powerpoint/2010/main" val="15660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75A6-3DB2-D34C-9CEE-85205C90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1230-9AEA-8E40-9683-E0188F098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At the end of this you will:</a:t>
            </a:r>
          </a:p>
          <a:p>
            <a:endParaRPr lang="en-US" dirty="0"/>
          </a:p>
          <a:p>
            <a:r>
              <a:rPr lang="en-US" dirty="0"/>
              <a:t>Be inspired by John Miller’s example</a:t>
            </a:r>
          </a:p>
          <a:p>
            <a:r>
              <a:rPr lang="en-US" dirty="0"/>
              <a:t>Be able to explain how a professional life that includes scholarship contributes to the quality of the care you render and the joy you find in practice</a:t>
            </a:r>
          </a:p>
          <a:p>
            <a:r>
              <a:rPr lang="en-US" dirty="0"/>
              <a:t>Describe four different ways you can contribute to knowledge in your field.</a:t>
            </a:r>
          </a:p>
        </p:txBody>
      </p:sp>
    </p:spTree>
    <p:extLst>
      <p:ext uri="{BB962C8B-B14F-4D97-AF65-F5344CB8AC3E}">
        <p14:creationId xmlns:p14="http://schemas.microsoft.com/office/powerpoint/2010/main" val="262070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7DF3-3610-D84E-8348-01C1B44D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050655" cy="1325563"/>
          </a:xfrm>
        </p:spPr>
        <p:txBody>
          <a:bodyPr/>
          <a:lstStyle/>
          <a:p>
            <a:pPr algn="ctr"/>
            <a:r>
              <a:rPr lang="en-US" dirty="0"/>
              <a:t>But Wait—I Just Want To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C119-55D1-F94E-870E-E7A356D04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2290318"/>
            <a:ext cx="7675350" cy="3076159"/>
          </a:xfrm>
        </p:spPr>
        <p:txBody>
          <a:bodyPr/>
          <a:lstStyle/>
          <a:p>
            <a:r>
              <a:rPr lang="en-US" dirty="0"/>
              <a:t>The curious clinician: 1-2 questions per patient</a:t>
            </a:r>
          </a:p>
          <a:p>
            <a:r>
              <a:rPr lang="en-US" dirty="0"/>
              <a:t>Our pathetic corpus of knowledge</a:t>
            </a:r>
          </a:p>
          <a:p>
            <a:r>
              <a:rPr lang="en-US" dirty="0"/>
              <a:t>The deadening commodification of medicine</a:t>
            </a:r>
          </a:p>
          <a:p>
            <a:r>
              <a:rPr lang="en-US" dirty="0"/>
              <a:t>The creative act of formulating a personal care plan</a:t>
            </a:r>
          </a:p>
          <a:p>
            <a:r>
              <a:rPr lang="en-US" dirty="0"/>
              <a:t>The hidden meaning of continuity of care</a:t>
            </a:r>
          </a:p>
          <a:p>
            <a:r>
              <a:rPr lang="en-US" dirty="0"/>
              <a:t>Organized curiosity</a:t>
            </a:r>
          </a:p>
        </p:txBody>
      </p:sp>
    </p:spTree>
    <p:extLst>
      <p:ext uri="{BB962C8B-B14F-4D97-AF65-F5344CB8AC3E}">
        <p14:creationId xmlns:p14="http://schemas.microsoft.com/office/powerpoint/2010/main" val="324519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0214-F23C-EC4D-917A-D6471E92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 Quick and Dirty List:</a:t>
            </a:r>
            <a:br>
              <a:rPr lang="en-US" dirty="0"/>
            </a:br>
            <a:r>
              <a:rPr lang="en-US" sz="4000" dirty="0"/>
              <a:t>Plugging Yourself into Scholarly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C74A-1B7C-2446-A51A-C98C1A02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QI. Write it up</a:t>
            </a:r>
          </a:p>
          <a:p>
            <a:r>
              <a:rPr lang="en-US" dirty="0"/>
              <a:t>FPIN</a:t>
            </a:r>
          </a:p>
          <a:p>
            <a:r>
              <a:rPr lang="en-US" dirty="0"/>
              <a:t>Join a PBRN</a:t>
            </a:r>
          </a:p>
          <a:p>
            <a:r>
              <a:rPr lang="en-US" dirty="0"/>
              <a:t>Case studies</a:t>
            </a:r>
          </a:p>
          <a:p>
            <a:r>
              <a:rPr lang="en-US" dirty="0"/>
              <a:t>Case series</a:t>
            </a:r>
          </a:p>
          <a:p>
            <a:r>
              <a:rPr lang="en-US" dirty="0"/>
              <a:t>Become a site for a clinical trial or a services project</a:t>
            </a:r>
          </a:p>
          <a:p>
            <a:r>
              <a:rPr lang="en-US" dirty="0"/>
              <a:t>Do a fellowship, and learn proper research design</a:t>
            </a:r>
          </a:p>
          <a:p>
            <a:r>
              <a:rPr lang="en-US" dirty="0"/>
              <a:t>Go to NAPCRG. Repeatedly</a:t>
            </a:r>
          </a:p>
          <a:p>
            <a:r>
              <a:rPr lang="en-US" dirty="0"/>
              <a:t>Join a research team. Become the practice feasibility expert.</a:t>
            </a:r>
          </a:p>
        </p:txBody>
      </p:sp>
    </p:spTree>
    <p:extLst>
      <p:ext uri="{BB962C8B-B14F-4D97-AF65-F5344CB8AC3E}">
        <p14:creationId xmlns:p14="http://schemas.microsoft.com/office/powerpoint/2010/main" val="52529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F7FF-92F3-9642-885E-7CE92B9A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2CD5D-A841-AE40-AC8A-57016A09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waste a good crisis</a:t>
            </a:r>
          </a:p>
          <a:p>
            <a:r>
              <a:rPr lang="en-US" dirty="0"/>
              <a:t>Clinical observations: Case reports and case series</a:t>
            </a:r>
          </a:p>
          <a:p>
            <a:r>
              <a:rPr lang="en-US" dirty="0"/>
              <a:t>Health services issues</a:t>
            </a:r>
          </a:p>
          <a:p>
            <a:r>
              <a:rPr lang="en-US" dirty="0"/>
              <a:t>Policy issues</a:t>
            </a:r>
          </a:p>
          <a:p>
            <a:r>
              <a:rPr lang="en-US" dirty="0"/>
              <a:t>Community health</a:t>
            </a:r>
          </a:p>
          <a:p>
            <a:r>
              <a:rPr lang="en-US"/>
              <a:t>Equity</a:t>
            </a:r>
            <a:endParaRPr lang="en-US" dirty="0"/>
          </a:p>
          <a:p>
            <a:r>
              <a:rPr lang="en-US" dirty="0"/>
              <a:t>Emerging from this as a different 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CBE2-BA8C-9F43-9EEE-0D6A10C2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and Henceforth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F8FF-012D-904D-ABCA-EE98023EA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1825624"/>
            <a:ext cx="7675350" cy="3825667"/>
          </a:xfrm>
        </p:spPr>
        <p:txBody>
          <a:bodyPr/>
          <a:lstStyle/>
          <a:p>
            <a:r>
              <a:rPr lang="en-US" dirty="0"/>
              <a:t>Choose and practice curiosity as a habit of mind.</a:t>
            </a:r>
          </a:p>
          <a:p>
            <a:r>
              <a:rPr lang="en-US" dirty="0"/>
              <a:t>Adopt your field and its knowledge as your responsibility.</a:t>
            </a:r>
          </a:p>
          <a:p>
            <a:r>
              <a:rPr lang="en-US" dirty="0"/>
              <a:t>Contribute to it in a way that does not deplete you.</a:t>
            </a:r>
          </a:p>
          <a:p>
            <a:r>
              <a:rPr lang="en-US" dirty="0"/>
              <a:t>Join your sisters and brothers. Research is a team sport.</a:t>
            </a:r>
          </a:p>
          <a:p>
            <a:r>
              <a:rPr lang="en-US" dirty="0"/>
              <a:t>It’s not just the content. It’s the context, and the process.</a:t>
            </a:r>
          </a:p>
          <a:p>
            <a:r>
              <a:rPr lang="en-US" dirty="0"/>
              <a:t>Invite learners into your practice. They’ll challenge your assumptions, and your lazy habits.</a:t>
            </a:r>
          </a:p>
          <a:p>
            <a:r>
              <a:rPr lang="en-US" dirty="0"/>
              <a:t>Healthy phrases</a:t>
            </a:r>
            <a:r>
              <a:rPr lang="en-US"/>
              <a:t>: “I </a:t>
            </a:r>
            <a:r>
              <a:rPr lang="en-US" dirty="0"/>
              <a:t>don’t </a:t>
            </a:r>
            <a:r>
              <a:rPr lang="en-US"/>
              <a:t>know.” “I wonder….”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957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392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Depth</vt:lpstr>
      <vt:lpstr>The Compleat* Family Physician Scholarship as the finishing touch to a life of service</vt:lpstr>
      <vt:lpstr>John Miller</vt:lpstr>
      <vt:lpstr>Objectives</vt:lpstr>
      <vt:lpstr>But Wait—I Just Want To Practice </vt:lpstr>
      <vt:lpstr>A Quick and Dirty List: Plugging Yourself into Scholarly Activity </vt:lpstr>
      <vt:lpstr>COVID-19</vt:lpstr>
      <vt:lpstr>Now and Henceforth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for Practice Transformation</dc:title>
  <dc:creator>Degruy, Frank V</dc:creator>
  <cp:lastModifiedBy>Degruy, Frank V</cp:lastModifiedBy>
  <cp:revision>27</cp:revision>
  <dcterms:created xsi:type="dcterms:W3CDTF">2016-04-26T18:32:42Z</dcterms:created>
  <dcterms:modified xsi:type="dcterms:W3CDTF">2020-05-14T00:26:44Z</dcterms:modified>
</cp:coreProperties>
</file>